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19"/>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72"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04"/>
    <p:restoredTop sz="54567"/>
  </p:normalViewPr>
  <p:slideViewPr>
    <p:cSldViewPr snapToGrid="0" snapToObjects="1">
      <p:cViewPr varScale="1">
        <p:scale>
          <a:sx n="57" d="100"/>
          <a:sy n="57"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3E60DB-4C56-F940-B09A-125D2263595F}" type="slidenum">
              <a:rPr lang="en-US" smtClean="0"/>
              <a:t>16</a:t>
            </a:fld>
            <a:endParaRPr lang="en-US"/>
          </a:p>
        </p:txBody>
      </p:sp>
    </p:spTree>
    <p:extLst>
      <p:ext uri="{BB962C8B-B14F-4D97-AF65-F5344CB8AC3E}">
        <p14:creationId xmlns:p14="http://schemas.microsoft.com/office/powerpoint/2010/main" val="318329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9/14/19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9/14/19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9/14/19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rotractorte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karma-runner.github.io/1.0/index.html" TargetMode="External"/><Relationship Id="rId4" Type="http://schemas.openxmlformats.org/officeDocument/2006/relationships/hyperlink" Target="https://jasmine.github.io/"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baeldung.com/mongodb-morphi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a16="http://schemas.microsoft.com/office/drawing/2014/main"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a16="http://schemas.microsoft.com/office/drawing/2014/main"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a16="http://schemas.microsoft.com/office/drawing/2014/main"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a16="http://schemas.microsoft.com/office/drawing/2014/main"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a16="http://schemas.microsoft.com/office/drawing/2014/main" id="{BC07F16C-C1D4-3C4A-8808-F3876846BB2A}"/>
              </a:ext>
            </a:extLst>
          </p:cNvPr>
          <p:cNvSpPr>
            <a:spLocks noGrp="1"/>
          </p:cNvSpPr>
          <p:nvPr>
            <p:ph idx="1"/>
          </p:nvPr>
        </p:nvSpPr>
        <p:spPr/>
        <p:txBody>
          <a:bodyPr>
            <a:normAutofit fontScale="85000" lnSpcReduction="10000"/>
          </a:bodyPr>
          <a:lstStyle/>
          <a:p>
            <a:r>
              <a:rPr lang="en-GB" dirty="0"/>
              <a:t>Protractor is an end-to-end test framework for Angular and AngularJS applications. Protractor runs tests against your application running in a real browser, interacting with it as a user would.</a:t>
            </a:r>
          </a:p>
          <a:p>
            <a:pPr lvl="1"/>
            <a:r>
              <a:rPr lang="en-GB" dirty="0">
                <a:hlinkClick r:id="rId3"/>
              </a:rPr>
              <a:t>https://www.protractortest.org/#/</a:t>
            </a:r>
            <a:endParaRPr lang="en-GB" dirty="0"/>
          </a:p>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4"/>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5"/>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66A1-E9A1-5440-88CB-E5C8C168F775}"/>
              </a:ext>
            </a:extLst>
          </p:cNvPr>
          <p:cNvSpPr>
            <a:spLocks noGrp="1"/>
          </p:cNvSpPr>
          <p:nvPr>
            <p:ph type="title"/>
          </p:nvPr>
        </p:nvSpPr>
        <p:spPr/>
        <p:txBody>
          <a:bodyPr/>
          <a:lstStyle/>
          <a:p>
            <a:r>
              <a:rPr lang="en-US" dirty="0"/>
              <a:t>Morphia</a:t>
            </a:r>
          </a:p>
        </p:txBody>
      </p:sp>
      <p:sp>
        <p:nvSpPr>
          <p:cNvPr id="3" name="Content Placeholder 2">
            <a:extLst>
              <a:ext uri="{FF2B5EF4-FFF2-40B4-BE49-F238E27FC236}">
                <a16:creationId xmlns:a16="http://schemas.microsoft.com/office/drawing/2014/main" id="{F17E6E19-AD8D-3746-9602-99A6AFAF490B}"/>
              </a:ext>
            </a:extLst>
          </p:cNvPr>
          <p:cNvSpPr>
            <a:spLocks noGrp="1"/>
          </p:cNvSpPr>
          <p:nvPr>
            <p:ph idx="1"/>
          </p:nvPr>
        </p:nvSpPr>
        <p:spPr/>
        <p:txBody>
          <a:bodyPr/>
          <a:lstStyle/>
          <a:p>
            <a:r>
              <a:rPr lang="en-GB" dirty="0">
                <a:hlinkClick r:id="rId3"/>
              </a:rPr>
              <a:t>https://www.baeldung.com/mongodb-morphia</a:t>
            </a:r>
            <a:endParaRPr lang="en-US" dirty="0"/>
          </a:p>
        </p:txBody>
      </p:sp>
    </p:spTree>
    <p:extLst>
      <p:ext uri="{BB962C8B-B14F-4D97-AF65-F5344CB8AC3E}">
        <p14:creationId xmlns:p14="http://schemas.microsoft.com/office/powerpoint/2010/main" val="127302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b="1"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2033</TotalTime>
  <Words>760</Words>
  <Application>Microsoft Macintosh PowerPoint</Application>
  <PresentationFormat>Widescreen</PresentationFormat>
  <Paragraphs>151</Paragraphs>
  <Slides>17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Morphia</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32</cp:revision>
  <dcterms:created xsi:type="dcterms:W3CDTF">2019-09-09T19:41:44Z</dcterms:created>
  <dcterms:modified xsi:type="dcterms:W3CDTF">2019-09-15T18:51:07Z</dcterms:modified>
</cp:coreProperties>
</file>